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277B6-7E4F-4182-9C7E-23A60475161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9F2B-8124-4832-BB7F-D832665EB3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285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69F2B-8124-4832-BB7F-D832665EB32C}" type="slidenum">
              <a:rPr lang="ru-KZ" smtClean="0"/>
              <a:t>16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017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277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16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95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93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58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352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309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99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66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914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89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64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333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502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953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990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AC570C-431E-45BC-841C-24AE4422D583}" type="datetimeFigureOut">
              <a:rPr lang="ru-KZ" smtClean="0"/>
              <a:t>27.03.2024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8F57AA-1DD5-454D-B1D9-F3C3BD6815B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624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64A3C-7405-4088-82B9-BADFD2985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4" b="24745"/>
          <a:stretch/>
        </p:blipFill>
        <p:spPr>
          <a:xfrm>
            <a:off x="321106" y="309966"/>
            <a:ext cx="11549788" cy="49594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0E0E9F-CC5B-4AB5-A1B9-B980CC3076BB}"/>
              </a:ext>
            </a:extLst>
          </p:cNvPr>
          <p:cNvSpPr/>
          <p:nvPr/>
        </p:nvSpPr>
        <p:spPr>
          <a:xfrm>
            <a:off x="321105" y="5389013"/>
            <a:ext cx="11411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253CE9-7F16-4725-9D8F-0602D9F12B1D}"/>
              </a:ext>
            </a:extLst>
          </p:cNvPr>
          <p:cNvSpPr/>
          <p:nvPr/>
        </p:nvSpPr>
        <p:spPr>
          <a:xfrm>
            <a:off x="459784" y="5389013"/>
            <a:ext cx="11272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Lato"/>
              </a:rPr>
              <a:t>Түркістан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облысының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білім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басқармасының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Келес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ауданының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білім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бөлімінің</a:t>
            </a:r>
            <a:r>
              <a:rPr lang="ru-RU" sz="2400" b="1" dirty="0">
                <a:latin typeface="Lato"/>
              </a:rPr>
              <a:t> «№2 </a:t>
            </a:r>
            <a:r>
              <a:rPr lang="ru-RU" sz="2400" b="1" dirty="0" err="1">
                <a:latin typeface="Lato"/>
              </a:rPr>
              <a:t>Ө.Жәнібеков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атындағы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мектеп</a:t>
            </a:r>
            <a:r>
              <a:rPr lang="ru-RU" sz="2400" b="1" dirty="0">
                <a:latin typeface="Lato"/>
              </a:rPr>
              <a:t>-гимназия» </a:t>
            </a:r>
            <a:r>
              <a:rPr lang="ru-RU" sz="2400" b="1" dirty="0" err="1">
                <a:latin typeface="Lato"/>
              </a:rPr>
              <a:t>коммуналдық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мемлекеттік</a:t>
            </a:r>
            <a:r>
              <a:rPr lang="ru-RU" sz="2400" b="1" dirty="0">
                <a:latin typeface="Lato"/>
              </a:rPr>
              <a:t> </a:t>
            </a:r>
            <a:r>
              <a:rPr lang="ru-RU" sz="2400" b="1" dirty="0" err="1">
                <a:latin typeface="Lato"/>
              </a:rPr>
              <a:t>мекемесі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364938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B5083-3272-44F7-B589-53209FC0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1" y="154983"/>
            <a:ext cx="5496732" cy="3905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0A3BD2-93A6-46A4-8041-60CDA950C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61" y="154984"/>
            <a:ext cx="6230320" cy="2867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BEB353-F75B-4086-9484-DA2BA1DC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61" y="3184903"/>
            <a:ext cx="6230320" cy="35181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955E08-E01B-4CA1-9BFD-240B61F15BBB}"/>
              </a:ext>
            </a:extLst>
          </p:cNvPr>
          <p:cNvSpPr/>
          <p:nvPr/>
        </p:nvSpPr>
        <p:spPr>
          <a:xfrm>
            <a:off x="-61993" y="47147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  <a:latin typeface="Times New Roman" panose="02020603050405020304" pitchFamily="18" charset="0"/>
              </a:rPr>
              <a:t>Биология </a:t>
            </a:r>
            <a:r>
              <a:rPr lang="ru-RU" sz="4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кабинті</a:t>
            </a:r>
            <a:endParaRPr lang="ru-RU" sz="48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0145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66DCD-A066-40EF-A801-811517A6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4" y="2983424"/>
            <a:ext cx="5930685" cy="3750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84A1D-A98E-48AB-ACFA-30D97D54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5" y="123986"/>
            <a:ext cx="5724041" cy="35336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2DBEDB-3A09-4649-BB85-A2CB1393B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3" y="123986"/>
            <a:ext cx="5724041" cy="44945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8D3B39-C794-42D0-B90C-3D45E9D4424F}"/>
              </a:ext>
            </a:extLst>
          </p:cNvPr>
          <p:cNvSpPr/>
          <p:nvPr/>
        </p:nvSpPr>
        <p:spPr>
          <a:xfrm>
            <a:off x="165313" y="4858719"/>
            <a:ext cx="6096000" cy="2005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</a:rPr>
              <a:t>Спорт </a:t>
            </a:r>
            <a:endParaRPr lang="ru-RU" sz="4000" dirty="0"/>
          </a:p>
          <a:p>
            <a:pPr algn="ctr">
              <a:spcBef>
                <a:spcPts val="1000"/>
              </a:spcBef>
            </a:pPr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</a:rPr>
              <a:t>зал</a:t>
            </a:r>
            <a:endParaRPr lang="ru-RU" sz="40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5720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53765-84D5-4E58-A15D-000CCEC4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6" y="3626604"/>
            <a:ext cx="5228094" cy="2929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A1F5C-4C04-4908-9611-120102D99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6" y="182104"/>
            <a:ext cx="5228095" cy="32468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210C12-DBFF-42DD-BB3D-2F29A5EBA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" y="182105"/>
            <a:ext cx="6085666" cy="485484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496613-6681-4BA2-BB8E-050255393B29}"/>
              </a:ext>
            </a:extLst>
          </p:cNvPr>
          <p:cNvSpPr/>
          <p:nvPr/>
        </p:nvSpPr>
        <p:spPr>
          <a:xfrm>
            <a:off x="810799" y="5259114"/>
            <a:ext cx="5145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Мектептің</a:t>
            </a:r>
            <a:r>
              <a:rPr lang="ru-RU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АКТ залы</a:t>
            </a:r>
            <a:endParaRPr lang="ru-KZ" sz="4000" dirty="0"/>
          </a:p>
        </p:txBody>
      </p:sp>
    </p:spTree>
    <p:extLst>
      <p:ext uri="{BB962C8B-B14F-4D97-AF65-F5344CB8AC3E}">
        <p14:creationId xmlns:p14="http://schemas.microsoft.com/office/powerpoint/2010/main" val="44664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24BB5D-D8C5-4F39-A17B-52CE07F3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6" y="139484"/>
            <a:ext cx="6735628" cy="655578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544C2-EC7A-4AF5-A331-8E8CF3458BF4}"/>
              </a:ext>
            </a:extLst>
          </p:cNvPr>
          <p:cNvSpPr/>
          <p:nvPr/>
        </p:nvSpPr>
        <p:spPr>
          <a:xfrm>
            <a:off x="6488625" y="1976445"/>
            <a:ext cx="6096000" cy="2251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Мектебіміз</a:t>
            </a:r>
            <a:r>
              <a:rPr lang="ru-RU" sz="48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endParaRPr lang="ru-RU" sz="4800" dirty="0"/>
          </a:p>
          <a:p>
            <a:pPr algn="ctr">
              <a:spcBef>
                <a:spcPts val="1000"/>
              </a:spcBef>
            </a:pPr>
            <a:r>
              <a:rPr lang="ru-RU" sz="4800" b="1" i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жетістіктері</a:t>
            </a:r>
            <a:endParaRPr lang="ru-RU" sz="48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3347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21D22-0A8D-4181-AB90-220C976B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" y="201478"/>
            <a:ext cx="5791199" cy="3905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C23BE-57E8-4EA2-B239-EB60A81B2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98" y="201478"/>
            <a:ext cx="5889355" cy="64472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716B7-4DFA-418E-8912-EB58E050126C}"/>
              </a:ext>
            </a:extLst>
          </p:cNvPr>
          <p:cNvSpPr/>
          <p:nvPr/>
        </p:nvSpPr>
        <p:spPr>
          <a:xfrm>
            <a:off x="555636" y="5057635"/>
            <a:ext cx="5062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Мектеп</a:t>
            </a:r>
            <a:r>
              <a:rPr lang="ru-RU" sz="4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асханасы</a:t>
            </a:r>
            <a:endParaRPr lang="ru-KZ" sz="4800" dirty="0"/>
          </a:p>
        </p:txBody>
      </p:sp>
    </p:spTree>
    <p:extLst>
      <p:ext uri="{BB962C8B-B14F-4D97-AF65-F5344CB8AC3E}">
        <p14:creationId xmlns:p14="http://schemas.microsoft.com/office/powerpoint/2010/main" val="155226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9221EF-549E-4F1C-A0BE-A27C9B64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12" y="201478"/>
            <a:ext cx="5406971" cy="45565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62E1C-A25C-436D-9F9E-D04E535A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" y="201478"/>
            <a:ext cx="6193186" cy="641629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64C9BE-8919-4FB6-9EF8-7DACBB0CFDF2}"/>
              </a:ext>
            </a:extLst>
          </p:cNvPr>
          <p:cNvSpPr/>
          <p:nvPr/>
        </p:nvSpPr>
        <p:spPr>
          <a:xfrm>
            <a:off x="6031422" y="4903483"/>
            <a:ext cx="6096000" cy="2128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Қауіпсіздік</a:t>
            </a:r>
            <a:endParaRPr lang="ru-RU" sz="4400" dirty="0"/>
          </a:p>
          <a:p>
            <a:pPr algn="ctr">
              <a:spcBef>
                <a:spcPts val="1000"/>
              </a:spcBef>
            </a:pPr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ru-RU" sz="44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шаралары</a:t>
            </a:r>
            <a:endParaRPr lang="ru-RU" sz="44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4240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298A9-0629-4C4F-97BE-7EF4B66C0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8" y="116238"/>
            <a:ext cx="5868692" cy="3312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A3CC2-FAE0-4547-8415-BEC1C4843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9" y="3607230"/>
            <a:ext cx="5646549" cy="31345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0F0B06-F1BC-4619-BD22-4065C2469FF3}"/>
              </a:ext>
            </a:extLst>
          </p:cNvPr>
          <p:cNvSpPr/>
          <p:nvPr/>
        </p:nvSpPr>
        <p:spPr>
          <a:xfrm>
            <a:off x="6380136" y="4843220"/>
            <a:ext cx="6096000" cy="2251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Мектеп</a:t>
            </a:r>
            <a:r>
              <a:rPr lang="ru-RU" sz="4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endParaRPr lang="ru-RU" sz="4800" dirty="0"/>
          </a:p>
          <a:p>
            <a:pPr algn="ctr">
              <a:spcBef>
                <a:spcPts val="1000"/>
              </a:spcBef>
            </a:pPr>
            <a:r>
              <a:rPr lang="ru-RU" sz="48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әжетханасы</a:t>
            </a:r>
            <a:endParaRPr lang="ru-RU" sz="4800" dirty="0"/>
          </a:p>
          <a:p>
            <a:br>
              <a:rPr lang="ru-RU" dirty="0"/>
            </a:br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F31C9A-409D-4B0C-9D35-B2C410007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73" y="185980"/>
            <a:ext cx="5646547" cy="46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1FFD9-38CC-4CDA-8A67-369336E4C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24294"/>
          <a:stretch/>
        </p:blipFill>
        <p:spPr>
          <a:xfrm>
            <a:off x="251352" y="139483"/>
            <a:ext cx="6087456" cy="65092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3C392B-24DC-4401-A1FC-7F2168B75499}"/>
              </a:ext>
            </a:extLst>
          </p:cNvPr>
          <p:cNvSpPr/>
          <p:nvPr/>
        </p:nvSpPr>
        <p:spPr>
          <a:xfrm>
            <a:off x="6338808" y="182446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Мектептің</a:t>
            </a:r>
            <a:r>
              <a:rPr lang="ru-RU" sz="5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/>
            <a:r>
              <a:rPr lang="ru-RU" sz="5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сыртқы</a:t>
            </a:r>
            <a:r>
              <a:rPr lang="ru-RU" sz="5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/>
            <a:r>
              <a:rPr lang="ru-RU" sz="5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көрінісі</a:t>
            </a:r>
            <a:endParaRPr lang="ru-RU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7436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007AB9-A226-4FD6-B6FB-2CB566AE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" y="108487"/>
            <a:ext cx="5631050" cy="31771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254D05-9BB8-4875-A040-25598AC4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7" y="3541363"/>
            <a:ext cx="5631050" cy="3177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8220D6-F96B-4353-9BED-E8FEB6623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34" y="108488"/>
            <a:ext cx="5682712" cy="41535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C30275-FE67-4321-A4D0-C30D39AB8FCD}"/>
              </a:ext>
            </a:extLst>
          </p:cNvPr>
          <p:cNvSpPr/>
          <p:nvPr/>
        </p:nvSpPr>
        <p:spPr>
          <a:xfrm>
            <a:off x="5982346" y="491624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Мектеп</a:t>
            </a:r>
            <a:r>
              <a:rPr lang="ru-RU" sz="4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кітапханасы</a:t>
            </a:r>
            <a:endParaRPr lang="ru-RU" sz="48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8649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82DD5-5BBD-41E4-8B0D-8DD789F85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" y="108488"/>
            <a:ext cx="6225152" cy="3921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05C85F-0D82-4B60-B3A5-880EE2CC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90" y="108488"/>
            <a:ext cx="5584556" cy="39210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8F48C4-D086-454C-A06F-6FE4D98C63BC}"/>
              </a:ext>
            </a:extLst>
          </p:cNvPr>
          <p:cNvSpPr/>
          <p:nvPr/>
        </p:nvSpPr>
        <p:spPr>
          <a:xfrm>
            <a:off x="1043553" y="4441188"/>
            <a:ext cx="10621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Мұғалімдер</a:t>
            </a:r>
            <a:endParaRPr lang="ru-RU" sz="5400" dirty="0"/>
          </a:p>
          <a:p>
            <a:pPr algn="ctr"/>
            <a:r>
              <a:rPr lang="ru-RU" sz="5400" dirty="0">
                <a:solidFill>
                  <a:srgbClr val="FFFFFF"/>
                </a:solidFill>
                <a:latin typeface="Times New Roman" panose="02020603050405020304" pitchFamily="18" charset="0"/>
              </a:rPr>
              <a:t> </a:t>
            </a:r>
            <a:r>
              <a:rPr lang="ru-RU" sz="5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бөлмесі</a:t>
            </a:r>
            <a:endParaRPr lang="ru-RU" sz="54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135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D53F2B-470D-444D-8324-46FD1C0E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3" y="216978"/>
            <a:ext cx="5941017" cy="32120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B1B33-0B21-4462-BD53-75FC9B5C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4" y="216977"/>
            <a:ext cx="5775703" cy="3212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EFC616-E0CD-4F4E-93A8-51970221E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2" y="3549112"/>
            <a:ext cx="5941017" cy="30919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9B9E12-CB72-4CCD-83AD-8C5F63A6A0E0}"/>
              </a:ext>
            </a:extLst>
          </p:cNvPr>
          <p:cNvSpPr/>
          <p:nvPr/>
        </p:nvSpPr>
        <p:spPr>
          <a:xfrm>
            <a:off x="6510461" y="3972754"/>
            <a:ext cx="5277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Роботатехника</a:t>
            </a:r>
            <a:r>
              <a:rPr lang="ru-RU" sz="3200" dirty="0"/>
              <a:t> </a:t>
            </a:r>
            <a:r>
              <a:rPr lang="ru-RU" sz="3200" dirty="0" err="1"/>
              <a:t>кабинеті</a:t>
            </a:r>
            <a:r>
              <a:rPr lang="ru-RU" sz="3200" dirty="0"/>
              <a:t> 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53032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08CB0-3C5D-4EB1-8C8A-0EE2034CE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9" y="216977"/>
            <a:ext cx="5031783" cy="3843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B4D4B8-FC45-4075-8817-D4F11A3A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61" y="216977"/>
            <a:ext cx="6126997" cy="64782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E8B3BE-E2BD-40F0-8613-5C9432C95EE5}"/>
              </a:ext>
            </a:extLst>
          </p:cNvPr>
          <p:cNvSpPr/>
          <p:nvPr/>
        </p:nvSpPr>
        <p:spPr>
          <a:xfrm>
            <a:off x="0" y="4856157"/>
            <a:ext cx="6050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№1 Информатика </a:t>
            </a:r>
            <a:r>
              <a:rPr lang="ru-RU" sz="3200" dirty="0" err="1"/>
              <a:t>кабинеті</a:t>
            </a:r>
            <a:r>
              <a:rPr lang="ru-RU" sz="3200" dirty="0"/>
              <a:t> 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38309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06C8E4-734A-4BE7-A5C4-AFA0D1BF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3" y="123985"/>
            <a:ext cx="7836976" cy="64317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FE5681-1A36-4F67-802F-C5FBBF692814}"/>
              </a:ext>
            </a:extLst>
          </p:cNvPr>
          <p:cNvSpPr/>
          <p:nvPr/>
        </p:nvSpPr>
        <p:spPr>
          <a:xfrm>
            <a:off x="8059119" y="302218"/>
            <a:ext cx="4132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№2 Информатика</a:t>
            </a:r>
          </a:p>
          <a:p>
            <a:r>
              <a:rPr lang="ru-RU" sz="3600" dirty="0"/>
              <a:t> </a:t>
            </a:r>
            <a:r>
              <a:rPr lang="ru-RU" sz="3600" dirty="0" err="1"/>
              <a:t>кабинеті</a:t>
            </a:r>
            <a:r>
              <a:rPr lang="ru-RU" sz="3600" dirty="0"/>
              <a:t> 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188949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223E9-29E4-4C43-902A-19E2E242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" y="123987"/>
            <a:ext cx="5791200" cy="26967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FD6803-C78D-4989-8491-874AFC825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3987"/>
            <a:ext cx="5935851" cy="4943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921704-96D4-426D-A931-EF2D0B22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" y="2929180"/>
            <a:ext cx="5791200" cy="35801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C97898-D12F-4E3B-811F-5709ECC45594}"/>
              </a:ext>
            </a:extLst>
          </p:cNvPr>
          <p:cNvSpPr/>
          <p:nvPr/>
        </p:nvSpPr>
        <p:spPr>
          <a:xfrm>
            <a:off x="5636217" y="5355892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</a:rPr>
              <a:t>Физика </a:t>
            </a:r>
            <a:r>
              <a:rPr lang="ru-RU" sz="4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кабинеті</a:t>
            </a:r>
            <a:endParaRPr lang="ru-RU" sz="40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7288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E5056-5414-4E80-B14B-F1FE1B17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3750590"/>
            <a:ext cx="6480255" cy="2933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D7DD3-4757-49A9-B30F-30DB81406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" y="174356"/>
            <a:ext cx="7749152" cy="3254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2946C-8CD9-4234-AEFB-F741203DD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8" y="3642102"/>
            <a:ext cx="5202265" cy="304154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507251-1F11-454E-B7C6-3F55D6610958}"/>
              </a:ext>
            </a:extLst>
          </p:cNvPr>
          <p:cNvSpPr/>
          <p:nvPr/>
        </p:nvSpPr>
        <p:spPr>
          <a:xfrm>
            <a:off x="6865748" y="1170736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latin typeface="Times New Roman" panose="02020603050405020304" pitchFamily="18" charset="0"/>
              </a:rPr>
              <a:t>Химия </a:t>
            </a:r>
            <a:r>
              <a:rPr lang="ru-RU" sz="40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кабинеті</a:t>
            </a:r>
            <a:endParaRPr lang="ru-RU" sz="4000" dirty="0"/>
          </a:p>
          <a:p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907068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71</Words>
  <Application>Microsoft Office PowerPoint</Application>
  <PresentationFormat>Широкоэкранный</PresentationFormat>
  <Paragraphs>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Lato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жанибеков</dc:creator>
  <cp:lastModifiedBy>жанибеков</cp:lastModifiedBy>
  <cp:revision>3</cp:revision>
  <dcterms:created xsi:type="dcterms:W3CDTF">2024-03-27T04:57:36Z</dcterms:created>
  <dcterms:modified xsi:type="dcterms:W3CDTF">2024-03-27T06:33:23Z</dcterms:modified>
</cp:coreProperties>
</file>